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81FD1"/>
    <a:srgbClr val="00C201"/>
    <a:srgbClr val="DDD203"/>
    <a:srgbClr val="00F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55"/>
    <p:restoredTop sz="91293"/>
  </p:normalViewPr>
  <p:slideViewPr>
    <p:cSldViewPr snapToGrid="0" snapToObjects="1">
      <p:cViewPr varScale="1">
        <p:scale>
          <a:sx n="112" d="100"/>
          <a:sy n="112" d="100"/>
        </p:scale>
        <p:origin x="169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98C0E-6832-074D-BBD9-5F4E4085A201}" type="datetimeFigureOut">
              <a:rPr lang="en-US" smtClean="0"/>
              <a:t>12/1/23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524DA-5233-E047-818D-2F715EAA01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8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pple Chancery" panose="03020702040506060504" pitchFamily="66" charset="-79"/>
                <a:cs typeface="Apple Chancery" panose="03020702040506060504" pitchFamily="66" charset="-79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01763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924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rgbClr val="FF0000"/>
          </a:solidFill>
          <a:latin typeface="Apple Chancery" panose="03020702040506060504" pitchFamily="66" charset="-79"/>
          <a:ea typeface="+mj-ea"/>
          <a:cs typeface="Apple Chancery" panose="03020702040506060504" pitchFamily="66" charset="-79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Truncated Rigid Body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367" y="1600200"/>
            <a:ext cx="8397433" cy="4525963"/>
          </a:xfrm>
        </p:spPr>
        <p:txBody>
          <a:bodyPr/>
          <a:lstStyle/>
          <a:p>
            <a:r>
              <a:rPr lang="en-US" sz="2000" dirty="0"/>
              <a:t>This lab used to be a lot longer </a:t>
            </a:r>
            <a:r>
              <a:rPr lang="mr-IN" sz="2000" dirty="0"/>
              <a:t>–</a:t>
            </a:r>
            <a:r>
              <a:rPr lang="en-US" sz="2000" dirty="0"/>
              <a:t> instead, we’re going to use a simple set up to practice calculating torques about a rotational axis.</a:t>
            </a:r>
          </a:p>
          <a:p>
            <a:r>
              <a:rPr lang="en-US" sz="2000" dirty="0"/>
              <a:t>The data collection is </a:t>
            </a:r>
            <a:r>
              <a:rPr lang="en-US" sz="2000" u="sng" dirty="0"/>
              <a:t>fast</a:t>
            </a:r>
            <a:r>
              <a:rPr lang="en-US" sz="2000" dirty="0"/>
              <a:t>: 3 lengths, 2 masses, 2 angles, and 1 force reading. </a:t>
            </a:r>
          </a:p>
          <a:p>
            <a:r>
              <a:rPr lang="en-US" sz="2000" dirty="0" err="1"/>
              <a:t>Blurbing</a:t>
            </a:r>
            <a:r>
              <a:rPr lang="en-US" sz="2000" dirty="0"/>
              <a:t> is always appropriate, but the write-up is 3 questions on the handout you’ll get today. No formal lab with a cover or anything, just your answers on the handout. This is </a:t>
            </a:r>
            <a:r>
              <a:rPr lang="en-US" sz="2000" b="1" dirty="0"/>
              <a:t>due next Thursday</a:t>
            </a:r>
            <a:r>
              <a:rPr lang="en-US" sz="2000" dirty="0"/>
              <a:t>. </a:t>
            </a:r>
          </a:p>
          <a:p>
            <a:pPr lvl="1"/>
            <a:r>
              <a:rPr lang="en-US" dirty="0"/>
              <a:t>. . . though doing the calculations in the writing--up will help you prepare for the Quiz </a:t>
            </a:r>
            <a:r>
              <a:rPr lang="en-US"/>
              <a:t>on Monday, </a:t>
            </a:r>
            <a:r>
              <a:rPr lang="en-US" dirty="0"/>
              <a:t>so start tonight!</a:t>
            </a:r>
          </a:p>
        </p:txBody>
      </p:sp>
    </p:spTree>
    <p:extLst>
      <p:ext uri="{BB962C8B-B14F-4D97-AF65-F5344CB8AC3E}">
        <p14:creationId xmlns:p14="http://schemas.microsoft.com/office/powerpoint/2010/main" val="3313968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35493</TotalTime>
  <Words>118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Apple Chancery</vt:lpstr>
      <vt:lpstr>Arial</vt:lpstr>
      <vt:lpstr>Calibri</vt:lpstr>
      <vt:lpstr>Times New Roman</vt:lpstr>
      <vt:lpstr>Office Theme</vt:lpstr>
      <vt:lpstr>Truncated Rigid Body Lab</vt:lpstr>
    </vt:vector>
  </TitlesOfParts>
  <Company>Polytechnic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Fletcher</dc:creator>
  <cp:lastModifiedBy>Craig Fletcher</cp:lastModifiedBy>
  <cp:revision>735</cp:revision>
  <cp:lastPrinted>2017-11-14T01:56:41Z</cp:lastPrinted>
  <dcterms:created xsi:type="dcterms:W3CDTF">2017-08-16T17:34:12Z</dcterms:created>
  <dcterms:modified xsi:type="dcterms:W3CDTF">2023-12-01T16:16:50Z</dcterms:modified>
</cp:coreProperties>
</file>